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2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6" autoAdjust="0"/>
    <p:restoredTop sz="94660"/>
  </p:normalViewPr>
  <p:slideViewPr>
    <p:cSldViewPr snapToGrid="0">
      <p:cViewPr varScale="1">
        <p:scale>
          <a:sx n="64" d="100"/>
          <a:sy n="64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81BD1-1EB1-4988-ADB2-56EB6C90937A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015D9-0E3B-482C-8BB7-20A6E83A372F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3736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81BD1-1EB1-4988-ADB2-56EB6C90937A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015D9-0E3B-482C-8BB7-20A6E83A37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291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81BD1-1EB1-4988-ADB2-56EB6C90937A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015D9-0E3B-482C-8BB7-20A6E83A37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3812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81BD1-1EB1-4988-ADB2-56EB6C90937A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015D9-0E3B-482C-8BB7-20A6E83A372F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588301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81BD1-1EB1-4988-ADB2-56EB6C90937A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015D9-0E3B-482C-8BB7-20A6E83A37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996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81BD1-1EB1-4988-ADB2-56EB6C90937A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015D9-0E3B-482C-8BB7-20A6E83A372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219903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81BD1-1EB1-4988-ADB2-56EB6C90937A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015D9-0E3B-482C-8BB7-20A6E83A37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6611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81BD1-1EB1-4988-ADB2-56EB6C90937A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015D9-0E3B-482C-8BB7-20A6E83A37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2559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81BD1-1EB1-4988-ADB2-56EB6C90937A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015D9-0E3B-482C-8BB7-20A6E83A37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376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81BD1-1EB1-4988-ADB2-56EB6C90937A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015D9-0E3B-482C-8BB7-20A6E83A37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736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81BD1-1EB1-4988-ADB2-56EB6C90937A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015D9-0E3B-482C-8BB7-20A6E83A37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687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81BD1-1EB1-4988-ADB2-56EB6C90937A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015D9-0E3B-482C-8BB7-20A6E83A37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048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81BD1-1EB1-4988-ADB2-56EB6C90937A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015D9-0E3B-482C-8BB7-20A6E83A37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998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81BD1-1EB1-4988-ADB2-56EB6C90937A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015D9-0E3B-482C-8BB7-20A6E83A37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827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81BD1-1EB1-4988-ADB2-56EB6C90937A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015D9-0E3B-482C-8BB7-20A6E83A37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116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81BD1-1EB1-4988-ADB2-56EB6C90937A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015D9-0E3B-482C-8BB7-20A6E83A37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049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81BD1-1EB1-4988-ADB2-56EB6C90937A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015D9-0E3B-482C-8BB7-20A6E83A37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677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7981BD1-1EB1-4988-ADB2-56EB6C90937A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F015D9-0E3B-482C-8BB7-20A6E83A37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1596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83" r:id="rId1"/>
    <p:sldLayoutId id="2147483884" r:id="rId2"/>
    <p:sldLayoutId id="2147483885" r:id="rId3"/>
    <p:sldLayoutId id="2147483886" r:id="rId4"/>
    <p:sldLayoutId id="2147483887" r:id="rId5"/>
    <p:sldLayoutId id="2147483888" r:id="rId6"/>
    <p:sldLayoutId id="2147483889" r:id="rId7"/>
    <p:sldLayoutId id="2147483890" r:id="rId8"/>
    <p:sldLayoutId id="2147483891" r:id="rId9"/>
    <p:sldLayoutId id="2147483892" r:id="rId10"/>
    <p:sldLayoutId id="2147483893" r:id="rId11"/>
    <p:sldLayoutId id="2147483894" r:id="rId12"/>
    <p:sldLayoutId id="2147483895" r:id="rId13"/>
    <p:sldLayoutId id="2147483896" r:id="rId14"/>
    <p:sldLayoutId id="2147483897" r:id="rId15"/>
    <p:sldLayoutId id="2147483898" r:id="rId16"/>
    <p:sldLayoutId id="214748389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3344592-3044-4CE3-5B4C-A78FE4802948}"/>
              </a:ext>
            </a:extLst>
          </p:cNvPr>
          <p:cNvSpPr txBox="1"/>
          <p:nvPr/>
        </p:nvSpPr>
        <p:spPr>
          <a:xfrm>
            <a:off x="3041754" y="340887"/>
            <a:ext cx="6108492" cy="12016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dirty="0">
                <a:solidFill>
                  <a:schemeClr val="bg1"/>
                </a:solidFill>
                <a:effectLst/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3200" b="1" dirty="0">
                <a:solidFill>
                  <a:schemeClr val="bg1"/>
                </a:solidFill>
                <a:effectLst/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NORTHSIDE POST OFFICE</a:t>
            </a: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b="1" dirty="0">
                <a:solidFill>
                  <a:schemeClr val="bg1"/>
                </a:solidFill>
                <a:effectLst/>
                <a:latin typeface="Bahnschrift Ligh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FAST PASS</a:t>
            </a:r>
            <a:endParaRPr lang="en-US" sz="3200" dirty="0">
              <a:solidFill>
                <a:schemeClr val="bg1"/>
              </a:solidFill>
              <a:effectLst/>
              <a:latin typeface="Bahnschrift Ligh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B72069E-0DE0-CB41-DF62-623545220213}"/>
              </a:ext>
            </a:extLst>
          </p:cNvPr>
          <p:cNvSpPr txBox="1"/>
          <p:nvPr/>
        </p:nvSpPr>
        <p:spPr>
          <a:xfrm>
            <a:off x="266076" y="1842511"/>
            <a:ext cx="6108492" cy="13552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b="1" dirty="0">
                <a:solidFill>
                  <a:schemeClr val="bg1"/>
                </a:solidFill>
                <a:effectLst/>
                <a:latin typeface="Bahnschrift SemiLigh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is a Fast Pass?</a:t>
            </a:r>
            <a:endParaRPr lang="en-US" sz="20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800" dirty="0">
                <a:solidFill>
                  <a:schemeClr val="bg1"/>
                </a:solidFill>
                <a:effectLst/>
                <a:latin typeface="Bahnschrift SemiLigh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fast pass awards you with the opportunity to forgo the long lines at the Post Office so you can more efficiently pick up your package.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13C4A98-2E59-A815-D3EF-A0EA7DCC9727}"/>
              </a:ext>
            </a:extLst>
          </p:cNvPr>
          <p:cNvSpPr txBox="1"/>
          <p:nvPr/>
        </p:nvSpPr>
        <p:spPr>
          <a:xfrm>
            <a:off x="266076" y="3234583"/>
            <a:ext cx="6108492" cy="12035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b="1" dirty="0">
                <a:solidFill>
                  <a:schemeClr val="bg1"/>
                </a:solidFill>
                <a:effectLst/>
                <a:latin typeface="Bahnschrift SemiLigh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do you qualify for a Fast Pass?</a:t>
            </a:r>
            <a:endParaRPr lang="en-US" sz="20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solidFill>
                  <a:schemeClr val="bg1"/>
                </a:solidFill>
                <a:effectLst/>
                <a:latin typeface="Bahnschrift SemiLigh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can volunteer with us for 3 or more Hours</a:t>
            </a:r>
            <a:r>
              <a:rPr lang="en-US" sz="1800" b="1" dirty="0">
                <a:solidFill>
                  <a:schemeClr val="bg1"/>
                </a:solidFill>
                <a:effectLst/>
                <a:latin typeface="Bahnschrift SemiLigh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dirty="0">
                <a:effectLst/>
                <a:latin typeface="Bahnschrift SemiLigh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07CB025-AA97-9226-165B-95B93010F8D0}"/>
              </a:ext>
            </a:extLst>
          </p:cNvPr>
          <p:cNvSpPr txBox="1"/>
          <p:nvPr/>
        </p:nvSpPr>
        <p:spPr>
          <a:xfrm>
            <a:off x="266076" y="4403224"/>
            <a:ext cx="6108492" cy="19900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b="1" dirty="0">
                <a:solidFill>
                  <a:schemeClr val="bg1"/>
                </a:solidFill>
                <a:effectLst/>
                <a:latin typeface="Bahnschrift SemiLigh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and When can I Volunteer?</a:t>
            </a:r>
            <a:endParaRPr lang="en-US" sz="20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solidFill>
                  <a:schemeClr val="bg1"/>
                </a:solidFill>
                <a:effectLst/>
                <a:latin typeface="Bahnschrift SemiLigh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During the Holiday season, we are here from 0900-1900 every day.  Just come to the Post Office’s Main entrance and walk through the Finance section.  There will be a door on the left-hand side with a volunteer sign.  Simply knock on the door and let us know that you’re interested in volunteering.  You can also sign-up to volunteer on the QR code below.</a:t>
            </a:r>
            <a:endParaRPr lang="en-US" sz="1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1942F6C-D2AF-ADD9-02FB-C10DA5B09D97}"/>
              </a:ext>
            </a:extLst>
          </p:cNvPr>
          <p:cNvSpPr txBox="1"/>
          <p:nvPr/>
        </p:nvSpPr>
        <p:spPr>
          <a:xfrm>
            <a:off x="8094690" y="1916059"/>
            <a:ext cx="3231628" cy="16996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b="1" dirty="0">
                <a:solidFill>
                  <a:schemeClr val="bg1"/>
                </a:solidFill>
                <a:effectLst/>
                <a:latin typeface="Bahnschrift SemiLigh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3-5 HOURS = 1 FAST PASS</a:t>
            </a:r>
            <a:endParaRPr lang="en-US" sz="20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b="1" dirty="0">
                <a:solidFill>
                  <a:schemeClr val="bg1"/>
                </a:solidFill>
                <a:effectLst/>
                <a:latin typeface="Bahnschrift SemiLigh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5-7 HOURS= 2 FAST PASSES</a:t>
            </a:r>
            <a:endParaRPr lang="en-US" sz="20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b="1" dirty="0">
                <a:solidFill>
                  <a:schemeClr val="bg1"/>
                </a:solidFill>
                <a:effectLst/>
                <a:latin typeface="Bahnschrift SemiLigh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 HOURS = 4 FAST PASSES</a:t>
            </a:r>
            <a:endParaRPr lang="en-US" sz="20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b="1" dirty="0">
                <a:solidFill>
                  <a:schemeClr val="bg1"/>
                </a:solidFill>
                <a:effectLst/>
                <a:latin typeface="Bahnschrift SemiLigh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8+ HOURS = 5 FAST PASSES</a:t>
            </a:r>
            <a:endParaRPr lang="en-US" sz="20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5" name="Picture 14" descr="Qr code&#10;&#10;Description automatically generated">
            <a:extLst>
              <a:ext uri="{FF2B5EF4-FFF2-40B4-BE49-F238E27FC236}">
                <a16:creationId xmlns:a16="http://schemas.microsoft.com/office/drawing/2014/main" id="{A5B3FBE7-50EC-65A7-BD10-7265430346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4157" y="3918492"/>
            <a:ext cx="1810600" cy="1825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0385564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17</TotalTime>
  <Words>162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Bahnschrift Light</vt:lpstr>
      <vt:lpstr>Bahnschrift SemiLight Condensed</vt:lpstr>
      <vt:lpstr>Calibri</vt:lpstr>
      <vt:lpstr>Century Gothic</vt:lpstr>
      <vt:lpstr>Wingdings 3</vt:lpstr>
      <vt:lpstr>Slice</vt:lpstr>
      <vt:lpstr>PowerPoint Presentation</vt:lpstr>
    </vt:vector>
  </TitlesOfParts>
  <Company>U.S. Air Force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CAMPBELL, TERESA A SMSgt USAF USAFE 786 FSS/FSX</dc:creator>
  <cp:lastModifiedBy>CAMPBELL, TERESA A SMSgt USAF USAFE 786 FSS/FSX</cp:lastModifiedBy>
  <cp:revision>1</cp:revision>
  <dcterms:created xsi:type="dcterms:W3CDTF">2022-10-06T13:23:59Z</dcterms:created>
  <dcterms:modified xsi:type="dcterms:W3CDTF">2022-10-06T13:41:22Z</dcterms:modified>
</cp:coreProperties>
</file>