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7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9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83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1990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5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981BD1-1EB1-4988-ADB2-56EB6C90937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015D9-0E3B-482C-8BB7-20A6E83A3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9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344592-3044-4CE3-5B4C-A78FE4802948}"/>
              </a:ext>
            </a:extLst>
          </p:cNvPr>
          <p:cNvSpPr txBox="1"/>
          <p:nvPr/>
        </p:nvSpPr>
        <p:spPr>
          <a:xfrm>
            <a:off x="3041754" y="340887"/>
            <a:ext cx="6108492" cy="1201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NORTHSIDE POST OFFICE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FAST PASS</a:t>
            </a:r>
            <a:endParaRPr lang="en-US" sz="3200" dirty="0">
              <a:solidFill>
                <a:schemeClr val="bg1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72069E-0DE0-CB41-DF62-623545220213}"/>
              </a:ext>
            </a:extLst>
          </p:cNvPr>
          <p:cNvSpPr txBox="1"/>
          <p:nvPr/>
        </p:nvSpPr>
        <p:spPr>
          <a:xfrm>
            <a:off x="266076" y="1842511"/>
            <a:ext cx="6108492" cy="135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Fast Pass?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fast pass awards you with the opportunity to forgo the long lines at the Post Office so you can more efficiently pick up your package.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3C4A98-2E59-A815-D3EF-A0EA7DCC9727}"/>
              </a:ext>
            </a:extLst>
          </p:cNvPr>
          <p:cNvSpPr txBox="1"/>
          <p:nvPr/>
        </p:nvSpPr>
        <p:spPr>
          <a:xfrm>
            <a:off x="266076" y="3234583"/>
            <a:ext cx="6108492" cy="1203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qualify for a Fast Pass?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volunteer with us for 3 or more Hours</a:t>
            </a:r>
            <a:r>
              <a:rPr lang="en-US" sz="18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7CB025-AA97-9226-165B-95B93010F8D0}"/>
              </a:ext>
            </a:extLst>
          </p:cNvPr>
          <p:cNvSpPr txBox="1"/>
          <p:nvPr/>
        </p:nvSpPr>
        <p:spPr>
          <a:xfrm>
            <a:off x="266076" y="4403224"/>
            <a:ext cx="6108492" cy="1990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and When can I Volunteer?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Holiday season, we are here from 0900-1900 every day.  Just come to the Post Office’s Main entrance and walk through the Finance section.  There will be a door on the left-hand side with a volunteer sign.  Simply knock on the door and let us know that you’re interested in volunteering.  You can also sign-up to volunteer on the QR code below.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942F6C-D2AF-ADD9-02FB-C10DA5B09D97}"/>
              </a:ext>
            </a:extLst>
          </p:cNvPr>
          <p:cNvSpPr txBox="1"/>
          <p:nvPr/>
        </p:nvSpPr>
        <p:spPr>
          <a:xfrm>
            <a:off x="8094690" y="1916059"/>
            <a:ext cx="3231628" cy="1699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3-5 HOURS = 1 FAST PASS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5-7 HOURS= 2 FAST PASSES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HOURS = 4 FAST PASSES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Bahnschrift Semi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8+ HOURS = 5 FAST PASSES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Qr code&#10;&#10;Description automatically generated">
            <a:extLst>
              <a:ext uri="{FF2B5EF4-FFF2-40B4-BE49-F238E27FC236}">
                <a16:creationId xmlns:a16="http://schemas.microsoft.com/office/drawing/2014/main" id="{A5B3FBE7-50EC-65A7-BD10-726543034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157" y="3918492"/>
            <a:ext cx="1810600" cy="182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855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162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Light</vt:lpstr>
      <vt:lpstr>Bahnschrift SemiLight Condensed</vt:lpstr>
      <vt:lpstr>Calibri</vt:lpstr>
      <vt:lpstr>Century Gothic</vt:lpstr>
      <vt:lpstr>Wingdings 3</vt:lpstr>
      <vt:lpstr>Slice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TERESA A SMSgt USAF USAFE 786 FSS/FSX</dc:creator>
  <cp:lastModifiedBy>CAMPBELL, TERESA A SMSgt USAF USAFE 786 FSS/FSX</cp:lastModifiedBy>
  <cp:revision>1</cp:revision>
  <dcterms:created xsi:type="dcterms:W3CDTF">2022-10-06T13:23:59Z</dcterms:created>
  <dcterms:modified xsi:type="dcterms:W3CDTF">2022-10-06T13:41:22Z</dcterms:modified>
</cp:coreProperties>
</file>